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celly Marulanda Alzate - Oficina Asesora Comunicaciones y Rel publicas" userId="fb2a0419-ef7b-4c90-b49d-4a8c519307e6" providerId="ADAL" clId="{179136AE-9807-4602-B51F-24374233D4BA}"/>
    <pc:docChg chg="delSld">
      <pc:chgData name="Maricelly Marulanda Alzate - Oficina Asesora Comunicaciones y Rel publicas" userId="fb2a0419-ef7b-4c90-b49d-4a8c519307e6" providerId="ADAL" clId="{179136AE-9807-4602-B51F-24374233D4BA}" dt="2021-08-31T22:37:19.073" v="0" actId="2696"/>
      <pc:docMkLst>
        <pc:docMk/>
      </pc:docMkLst>
      <pc:sldChg chg="del">
        <pc:chgData name="Maricelly Marulanda Alzate - Oficina Asesora Comunicaciones y Rel publicas" userId="fb2a0419-ef7b-4c90-b49d-4a8c519307e6" providerId="ADAL" clId="{179136AE-9807-4602-B51F-24374233D4BA}" dt="2021-08-31T22:37:19.073" v="0" actId="2696"/>
        <pc:sldMkLst>
          <pc:docMk/>
          <pc:sldMk cId="4138037111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imágenes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E52B9405-301C-6F40-A189-F19F774F7954}" type="datetimeFigureOut">
              <a:rPr lang="es-ES" smtClean="0"/>
              <a:t>31/08/2021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4CE46C3-A802-E540-B0C9-4C9F000BB789}" type="slidenum">
              <a:rPr lang="es-ES" smtClean="0"/>
              <a:t>‹Nº›</a:t>
            </a:fld>
            <a:endParaRPr lang="es-E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/>
              <a:t>Laboratorio LEO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060000">
            <a:off x="2144651" y="4718134"/>
            <a:ext cx="7044053" cy="914400"/>
          </a:xfrm>
        </p:spPr>
        <p:txBody>
          <a:bodyPr/>
          <a:lstStyle/>
          <a:p>
            <a:pPr algn="ctr"/>
            <a:r>
              <a:rPr lang="es-ES" dirty="0"/>
              <a:t>Lectura, Escritura y Oralidad a la vanguardia en la IUE</a:t>
            </a:r>
          </a:p>
        </p:txBody>
      </p:sp>
    </p:spTree>
    <p:extLst>
      <p:ext uri="{BB962C8B-B14F-4D97-AF65-F5344CB8AC3E}">
        <p14:creationId xmlns:p14="http://schemas.microsoft.com/office/powerpoint/2010/main" val="2234734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s-ES_tradnl" sz="2000" dirty="0"/>
              <a:t>El Laboratorio LEO construye desde 2019 un gran espacio universitario </a:t>
            </a:r>
            <a:r>
              <a:rPr lang="es-CO" sz="2000" dirty="0"/>
              <a:t>promotor de la escritura, la lectura, la oralidad, la comunicación y la cultura desde una perspectiva humanista en toda la comunidad educativa de la IUE.</a:t>
            </a:r>
            <a:endParaRPr lang="es-ES" sz="2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sz="1800" dirty="0"/>
              <a:t>Fue aprobado por el Comité Integral de Desempeño - MIPG.</a:t>
            </a:r>
          </a:p>
          <a:p>
            <a:pPr algn="just"/>
            <a:r>
              <a:rPr lang="es-ES_tradnl" sz="1800" dirty="0"/>
              <a:t>Fortalecemos las competencias interpretativa, argumentativa y propositiva, favoreciendo el pensamiento crítico y creativo y estimulando la imaginación.</a:t>
            </a:r>
          </a:p>
          <a:p>
            <a:pPr lvl="0"/>
            <a:r>
              <a:rPr lang="es-CO" sz="1800" dirty="0">
                <a:effectLst/>
              </a:rPr>
              <a:t>Nos enfocamos en  varios frentes, entre ellos: </a:t>
            </a:r>
          </a:p>
          <a:p>
            <a:pPr marL="0" lvl="0" indent="0">
              <a:buNone/>
            </a:pPr>
            <a:r>
              <a:rPr lang="es-CO" sz="1800" dirty="0">
                <a:effectLst/>
              </a:rPr>
              <a:t>a. Proyección social y Servicios de Extensión: Padres, tutores y niños.</a:t>
            </a:r>
            <a:endParaRPr lang="es-ES_tradnl" sz="1800" dirty="0">
              <a:effectLst/>
            </a:endParaRPr>
          </a:p>
          <a:p>
            <a:pPr marL="0" indent="0">
              <a:buNone/>
            </a:pPr>
            <a:r>
              <a:rPr lang="es-CO" sz="1800" dirty="0">
                <a:effectLst/>
              </a:rPr>
              <a:t>b. Acompañamiento académico y cultural, con apoyo psicopedagógico.</a:t>
            </a:r>
            <a:endParaRPr lang="es-ES_tradnl" sz="1800" dirty="0">
              <a:effectLst/>
            </a:endParaRPr>
          </a:p>
          <a:p>
            <a:pPr marL="0" lvl="0" indent="0" algn="just">
              <a:buNone/>
            </a:pPr>
            <a:r>
              <a:rPr lang="es-CO" sz="1800" dirty="0">
                <a:effectLst/>
              </a:rPr>
              <a:t>c. Pedagogía con Medios de Comunicación (Taller de Medios y construcción de comunicabilidad).</a:t>
            </a:r>
            <a:endParaRPr lang="es-ES_tradnl" sz="1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48471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WhatsApp Image 2020-03-09 at 5.49.46 PM (1).jpe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" b="1057"/>
          <a:stretch>
            <a:fillRect/>
          </a:stretch>
        </p:blipFill>
        <p:spPr/>
      </p:pic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570599"/>
          </a:xfrm>
        </p:spPr>
        <p:txBody>
          <a:bodyPr>
            <a:normAutofit fontScale="92500"/>
          </a:bodyPr>
          <a:lstStyle/>
          <a:p>
            <a:r>
              <a:rPr lang="es-ES" dirty="0"/>
              <a:t>Conferencias, intervenciones permanentes y talleres hacen parte de nuestra labor misional</a:t>
            </a:r>
            <a:r>
              <a:rPr lang="es-ES" b="1" dirty="0"/>
              <a:t>. Nuestra oferta:</a:t>
            </a:r>
          </a:p>
          <a:p>
            <a:r>
              <a:rPr lang="es-ES" b="1" dirty="0"/>
              <a:t> Escritura creativa, Gastronomía literaria,  Teatro desde mitos y leyendas, Explora tus sentidos, Lectura bajo el cielo, Música y literatura, Eco-escritura &amp; árboles literarios,  Poesía, Cuento, Escuela de padres… 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12788" y="3996305"/>
            <a:ext cx="7716838" cy="1171848"/>
          </a:xfrm>
        </p:spPr>
        <p:txBody>
          <a:bodyPr/>
          <a:lstStyle/>
          <a:p>
            <a:r>
              <a:rPr lang="es-ES" dirty="0"/>
              <a:t>Potenciamos la academia y la permanencia</a:t>
            </a:r>
          </a:p>
        </p:txBody>
      </p:sp>
      <p:pic>
        <p:nvPicPr>
          <p:cNvPr id="6" name="Marcador de posición de imagen 5" descr="Frases.jpeg"/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" b="10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091796"/>
      </p:ext>
    </p:extLst>
  </p:cSld>
  <p:clrMapOvr>
    <a:masterClrMapping/>
  </p:clrMapOvr>
</p:sld>
</file>

<file path=ppt/theme/theme1.xml><?xml version="1.0" encoding="utf-8"?>
<a:theme xmlns:a="http://schemas.openxmlformats.org/drawingml/2006/main" name="Cielo">
  <a:themeElements>
    <a:clrScheme name="Cielo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Cielo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Cielo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Cielo.thmx</Template>
  <TotalTime>41</TotalTime>
  <Words>195</Words>
  <Application>Microsoft Office PowerPoint</Application>
  <PresentationFormat>Presentación en pantalla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5" baseType="lpstr">
      <vt:lpstr>Arial Rounded MT Bold</vt:lpstr>
      <vt:lpstr>Cielo</vt:lpstr>
      <vt:lpstr>Laboratorio LEO</vt:lpstr>
      <vt:lpstr>El Laboratorio LEO construye desde 2019 un gran espacio universitario promotor de la escritura, la lectura, la oralidad, la comunicación y la cultura desde una perspectiva humanista en toda la comunidad educativa de la IUE.</vt:lpstr>
      <vt:lpstr>Potenciamos la academia y la permanencia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LEO</dc:title>
  <dc:creator>Paul  Klee</dc:creator>
  <cp:lastModifiedBy>Maricelly Marulanda Alzate - Oficina Asesora Comunicaciones y Rel publicas</cp:lastModifiedBy>
  <cp:revision>6</cp:revision>
  <dcterms:created xsi:type="dcterms:W3CDTF">2020-03-17T16:57:25Z</dcterms:created>
  <dcterms:modified xsi:type="dcterms:W3CDTF">2021-08-31T22:37:23Z</dcterms:modified>
</cp:coreProperties>
</file>